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slideLayouts/slideLayout9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6858000" cy="9947275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09760" cy="12924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685800" y="2194560"/>
            <a:ext cx="1081980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685800" y="4295880"/>
            <a:ext cx="1081980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09760" cy="12924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85800" y="2194560"/>
            <a:ext cx="527976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6229800" y="2194560"/>
            <a:ext cx="527976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229800" y="4295880"/>
            <a:ext cx="527976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85800" y="4295880"/>
            <a:ext cx="527976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09760" cy="12924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685800" y="2194560"/>
            <a:ext cx="348372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4344120" y="2194560"/>
            <a:ext cx="348372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8002440" y="2194560"/>
            <a:ext cx="348372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body"/>
          </p:nvPr>
        </p:nvSpPr>
        <p:spPr>
          <a:xfrm>
            <a:off x="8002440" y="4295880"/>
            <a:ext cx="348372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 type="body"/>
          </p:nvPr>
        </p:nvSpPr>
        <p:spPr>
          <a:xfrm>
            <a:off x="4344120" y="4295880"/>
            <a:ext cx="348372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 type="body"/>
          </p:nvPr>
        </p:nvSpPr>
        <p:spPr>
          <a:xfrm>
            <a:off x="685800" y="4295880"/>
            <a:ext cx="348372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09760" cy="12924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subTitle"/>
          </p:nvPr>
        </p:nvSpPr>
        <p:spPr>
          <a:xfrm>
            <a:off x="685800" y="2194560"/>
            <a:ext cx="10819800" cy="4023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09760" cy="12924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685800" y="2194560"/>
            <a:ext cx="10819800" cy="4023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09760" cy="12924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85800" y="2194560"/>
            <a:ext cx="5279760" cy="4023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29800" y="2194560"/>
            <a:ext cx="5279760" cy="4023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09760" cy="12924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subTitle"/>
          </p:nvPr>
        </p:nvSpPr>
        <p:spPr>
          <a:xfrm>
            <a:off x="2895480" y="764280"/>
            <a:ext cx="8609760" cy="59922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09760" cy="12924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85800" y="2194560"/>
            <a:ext cx="527976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85800" y="4295880"/>
            <a:ext cx="527976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6229800" y="2194560"/>
            <a:ext cx="5279760" cy="4023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09760" cy="12924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685800" y="2194560"/>
            <a:ext cx="10819800" cy="4023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09760" cy="12924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685800" y="2194560"/>
            <a:ext cx="5279760" cy="4023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6229800" y="2194560"/>
            <a:ext cx="527976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6229800" y="4295880"/>
            <a:ext cx="527976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09760" cy="12924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85800" y="2194560"/>
            <a:ext cx="527976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29800" y="2194560"/>
            <a:ext cx="527976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685800" y="4295880"/>
            <a:ext cx="1081980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09760" cy="12924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685800" y="2194560"/>
            <a:ext cx="1081980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685800" y="4295880"/>
            <a:ext cx="1081980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09760" cy="12924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685800" y="2194560"/>
            <a:ext cx="527976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6229800" y="2194560"/>
            <a:ext cx="527976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6229800" y="4295880"/>
            <a:ext cx="527976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 type="body"/>
          </p:nvPr>
        </p:nvSpPr>
        <p:spPr>
          <a:xfrm>
            <a:off x="685800" y="4295880"/>
            <a:ext cx="527976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09760" cy="12924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685800" y="2194560"/>
            <a:ext cx="348372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4344120" y="2194560"/>
            <a:ext cx="348372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body"/>
          </p:nvPr>
        </p:nvSpPr>
        <p:spPr>
          <a:xfrm>
            <a:off x="8002440" y="2194560"/>
            <a:ext cx="348372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8002440" y="4295880"/>
            <a:ext cx="348372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7" name="PlaceHolder 6"/>
          <p:cNvSpPr>
            <a:spLocks noGrp="1"/>
          </p:cNvSpPr>
          <p:nvPr>
            <p:ph type="body"/>
          </p:nvPr>
        </p:nvSpPr>
        <p:spPr>
          <a:xfrm>
            <a:off x="4344120" y="4295880"/>
            <a:ext cx="348372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8" name="PlaceHolder 7"/>
          <p:cNvSpPr>
            <a:spLocks noGrp="1"/>
          </p:cNvSpPr>
          <p:nvPr>
            <p:ph type="body"/>
          </p:nvPr>
        </p:nvSpPr>
        <p:spPr>
          <a:xfrm>
            <a:off x="685800" y="4295880"/>
            <a:ext cx="348372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09760" cy="12924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subTitle"/>
          </p:nvPr>
        </p:nvSpPr>
        <p:spPr>
          <a:xfrm>
            <a:off x="685800" y="2194560"/>
            <a:ext cx="10819800" cy="4023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09760" cy="12924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685800" y="2194560"/>
            <a:ext cx="10819800" cy="4023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09760" cy="12924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685800" y="2194560"/>
            <a:ext cx="5279760" cy="4023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6229800" y="2194560"/>
            <a:ext cx="5279760" cy="4023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09760" cy="12924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09760" cy="12924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85800" y="2194560"/>
            <a:ext cx="10819800" cy="4023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subTitle"/>
          </p:nvPr>
        </p:nvSpPr>
        <p:spPr>
          <a:xfrm>
            <a:off x="2895480" y="764280"/>
            <a:ext cx="8609760" cy="59922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09760" cy="12924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685800" y="2194560"/>
            <a:ext cx="527976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685800" y="4295880"/>
            <a:ext cx="527976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6229800" y="2194560"/>
            <a:ext cx="5279760" cy="4023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09760" cy="12924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685800" y="2194560"/>
            <a:ext cx="5279760" cy="4023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6229800" y="2194560"/>
            <a:ext cx="527976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 type="body"/>
          </p:nvPr>
        </p:nvSpPr>
        <p:spPr>
          <a:xfrm>
            <a:off x="6229800" y="4295880"/>
            <a:ext cx="527976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09760" cy="12924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685800" y="2194560"/>
            <a:ext cx="527976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6229800" y="2194560"/>
            <a:ext cx="527976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 type="body"/>
          </p:nvPr>
        </p:nvSpPr>
        <p:spPr>
          <a:xfrm>
            <a:off x="685800" y="4295880"/>
            <a:ext cx="1081980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09760" cy="12924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685800" y="2194560"/>
            <a:ext cx="1081980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685800" y="4295880"/>
            <a:ext cx="1081980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09760" cy="12924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685800" y="2194560"/>
            <a:ext cx="527976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6229800" y="2194560"/>
            <a:ext cx="527976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6229800" y="4295880"/>
            <a:ext cx="527976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23" name="PlaceHolder 5"/>
          <p:cNvSpPr>
            <a:spLocks noGrp="1"/>
          </p:cNvSpPr>
          <p:nvPr>
            <p:ph type="body"/>
          </p:nvPr>
        </p:nvSpPr>
        <p:spPr>
          <a:xfrm>
            <a:off x="685800" y="4295880"/>
            <a:ext cx="527976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09760" cy="12924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685800" y="2194560"/>
            <a:ext cx="348372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body"/>
          </p:nvPr>
        </p:nvSpPr>
        <p:spPr>
          <a:xfrm>
            <a:off x="4344120" y="2194560"/>
            <a:ext cx="348372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 type="body"/>
          </p:nvPr>
        </p:nvSpPr>
        <p:spPr>
          <a:xfrm>
            <a:off x="8002440" y="2194560"/>
            <a:ext cx="348372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28" name="PlaceHolder 5"/>
          <p:cNvSpPr>
            <a:spLocks noGrp="1"/>
          </p:cNvSpPr>
          <p:nvPr>
            <p:ph type="body"/>
          </p:nvPr>
        </p:nvSpPr>
        <p:spPr>
          <a:xfrm>
            <a:off x="8002440" y="4295880"/>
            <a:ext cx="348372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29" name="PlaceHolder 6"/>
          <p:cNvSpPr>
            <a:spLocks noGrp="1"/>
          </p:cNvSpPr>
          <p:nvPr>
            <p:ph type="body"/>
          </p:nvPr>
        </p:nvSpPr>
        <p:spPr>
          <a:xfrm>
            <a:off x="4344120" y="4295880"/>
            <a:ext cx="348372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30" name="PlaceHolder 7"/>
          <p:cNvSpPr>
            <a:spLocks noGrp="1"/>
          </p:cNvSpPr>
          <p:nvPr>
            <p:ph type="body"/>
          </p:nvPr>
        </p:nvSpPr>
        <p:spPr>
          <a:xfrm>
            <a:off x="685800" y="4295880"/>
            <a:ext cx="348372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09760" cy="12924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85800" y="2194560"/>
            <a:ext cx="5279760" cy="4023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29800" y="2194560"/>
            <a:ext cx="5279760" cy="4023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09760" cy="12924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2895480" y="764280"/>
            <a:ext cx="8609760" cy="59922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09760" cy="12924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685800" y="2194560"/>
            <a:ext cx="527976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685800" y="4295880"/>
            <a:ext cx="527976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6229800" y="2194560"/>
            <a:ext cx="5279760" cy="4023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09760" cy="12924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685800" y="2194560"/>
            <a:ext cx="5279760" cy="4023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6229800" y="2194560"/>
            <a:ext cx="527976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6229800" y="4295880"/>
            <a:ext cx="527976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09760" cy="12924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685800" y="2194560"/>
            <a:ext cx="527976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6229800" y="2194560"/>
            <a:ext cx="527976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685800" y="4295880"/>
            <a:ext cx="10819800" cy="1918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Picture 7" descr=""/>
          <p:cNvPicPr/>
          <p:nvPr/>
        </p:nvPicPr>
        <p:blipFill>
          <a:blip r:embed="rId2"/>
          <a:stretch/>
        </p:blipFill>
        <p:spPr>
          <a:xfrm>
            <a:off x="0" y="0"/>
            <a:ext cx="12191400" cy="1440720"/>
          </a:xfrm>
          <a:prstGeom prst="rect">
            <a:avLst/>
          </a:prstGeom>
          <a:ln>
            <a:noFill/>
          </a:ln>
        </p:spPr>
      </p:pic>
      <p:pic>
        <p:nvPicPr>
          <p:cNvPr id="1" name="Picture 7" descr=""/>
          <p:cNvPicPr/>
          <p:nvPr/>
        </p:nvPicPr>
        <p:blipFill>
          <a:blip r:embed="rId3"/>
          <a:stretch/>
        </p:blipFill>
        <p:spPr>
          <a:xfrm>
            <a:off x="0" y="4375080"/>
            <a:ext cx="12191400" cy="2482200"/>
          </a:xfrm>
          <a:prstGeom prst="rect">
            <a:avLst/>
          </a:prstGeom>
          <a:ln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dt"/>
          </p:nvPr>
        </p:nvSpPr>
        <p:spPr>
          <a:xfrm>
            <a:off x="7909560" y="4314240"/>
            <a:ext cx="2910240" cy="374040"/>
          </a:xfrm>
          <a:prstGeom prst="rect">
            <a:avLst/>
          </a:prstGeom>
        </p:spPr>
        <p:txBody>
          <a:bodyPr lIns="90000" rIns="90000" tIns="45000" bIns="45000"/>
          <a:p>
            <a:pPr>
              <a:lnSpc>
                <a:spcPct val="100000"/>
              </a:lnSpc>
            </a:pPr>
            <a:fld id="{EA23A571-C9A5-4EA2-9E37-5CA8F0EAA90C}" type="datetime1">
              <a:rPr b="0" lang="ru-RU" sz="1800" spc="-1" strike="noStrike">
                <a:solidFill>
                  <a:srgbClr val="000000"/>
                </a:solidFill>
                <a:latin typeface="Century Gothic"/>
                <a:ea typeface="Lucida Sans Unicode"/>
              </a:rPr>
              <a:t>25.10.2018</a:t>
            </a:fld>
            <a:endParaRPr b="0" lang="ru-RU" sz="1800" spc="-1" strike="noStrike">
              <a:latin typeface="Times New Roman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/>
          </p:nvPr>
        </p:nvSpPr>
        <p:spPr>
          <a:xfrm>
            <a:off x="1371600" y="4323960"/>
            <a:ext cx="6400080" cy="364320"/>
          </a:xfrm>
          <a:prstGeom prst="rect">
            <a:avLst/>
          </a:prstGeom>
        </p:spPr>
        <p:txBody>
          <a:bodyPr lIns="90000" rIns="90000" tIns="45000" bIns="45000"/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/>
          </p:nvPr>
        </p:nvSpPr>
        <p:spPr>
          <a:xfrm>
            <a:off x="8077320" y="1431000"/>
            <a:ext cx="2742480" cy="364320"/>
          </a:xfrm>
          <a:prstGeom prst="rect">
            <a:avLst/>
          </a:prstGeom>
        </p:spPr>
        <p:txBody>
          <a:bodyPr lIns="90000" rIns="90000" tIns="45000" bIns="45000"/>
          <a:p>
            <a:pPr>
              <a:lnSpc>
                <a:spcPct val="100000"/>
              </a:lnSpc>
            </a:pPr>
            <a:fld id="{6221ED5D-B6EB-478D-9A46-E2C4A8B5D6C1}" type="slidenum">
              <a:rPr b="0" lang="ru-RU" sz="1800" spc="-1" strike="noStrike">
                <a:solidFill>
                  <a:srgbClr val="000000"/>
                </a:solidFill>
                <a:latin typeface="Century Gothic"/>
                <a:ea typeface="Lucida Sans Unicode"/>
              </a:rPr>
              <a:t>&lt;номер&gt;</a:t>
            </a:fld>
            <a:endParaRPr b="0" lang="ru-RU" sz="1800" spc="-1" strike="noStrike"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Для правки текста заголовка щёлкните мышью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200" spc="-1" strike="noStrike">
                <a:solidFill>
                  <a:srgbClr val="000000"/>
                </a:solidFill>
                <a:latin typeface="Century Gothic"/>
              </a:rPr>
              <a:t>Для правки структуры щёлкните мышью</a:t>
            </a:r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7" descr=""/>
          <p:cNvPicPr/>
          <p:nvPr/>
        </p:nvPicPr>
        <p:blipFill>
          <a:blip r:embed="rId2"/>
          <a:stretch/>
        </p:blipFill>
        <p:spPr>
          <a:xfrm>
            <a:off x="0" y="0"/>
            <a:ext cx="12191400" cy="1440720"/>
          </a:xfrm>
          <a:prstGeom prst="rect">
            <a:avLst/>
          </a:prstGeom>
          <a:ln>
            <a:noFill/>
          </a:ln>
        </p:spPr>
      </p:pic>
      <p:pic>
        <p:nvPicPr>
          <p:cNvPr id="44" name="Picture 7" descr=""/>
          <p:cNvPicPr/>
          <p:nvPr/>
        </p:nvPicPr>
        <p:blipFill>
          <a:blip r:embed="rId3"/>
          <a:stretch/>
        </p:blipFill>
        <p:spPr>
          <a:xfrm>
            <a:off x="0" y="4375080"/>
            <a:ext cx="12191400" cy="2482200"/>
          </a:xfrm>
          <a:prstGeom prst="rect">
            <a:avLst/>
          </a:prstGeom>
          <a:ln>
            <a:noFill/>
          </a:ln>
        </p:spPr>
      </p:pic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</p:spPr>
        <p:txBody>
          <a:bodyPr lIns="90000" rIns="90000" tIns="45000" bIns="45000" anchor="b"/>
          <a:p>
            <a:pPr marL="216000" indent="-216000" algn="r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6000" spc="-1" strike="noStrike">
                <a:solidFill>
                  <a:srgbClr val="000000"/>
                </a:solidFill>
                <a:latin typeface="Century Gothic"/>
                <a:ea typeface="Microsoft YaHei"/>
              </a:rPr>
              <a:t>Образец заголовка</a:t>
            </a:r>
            <a:endParaRPr b="0" lang="ru-RU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609480" y="1535040"/>
            <a:ext cx="5385960" cy="639360"/>
          </a:xfrm>
          <a:prstGeom prst="rect">
            <a:avLst/>
          </a:prstGeom>
        </p:spPr>
        <p:txBody>
          <a:bodyPr lIns="0" rIns="0" tIns="0" bIns="0" anchor="b"/>
          <a:p>
            <a:pPr>
              <a:lnSpc>
                <a:spcPct val="100000"/>
              </a:lnSpc>
              <a:spcAft>
                <a:spcPts val="1417"/>
              </a:spcAft>
            </a:pPr>
            <a:r>
              <a:rPr b="1" lang="ru-RU" sz="2400" spc="-1" strike="noStrike">
                <a:solidFill>
                  <a:srgbClr val="000000"/>
                </a:solidFill>
                <a:latin typeface="Century Gothic"/>
                <a:ea typeface="Microsoft YaHei"/>
              </a:rPr>
              <a:t>Образец текста</a:t>
            </a:r>
            <a:endParaRPr b="0" lang="ru-RU" sz="24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609480" y="2174760"/>
            <a:ext cx="5385960" cy="3951000"/>
          </a:xfrm>
          <a:prstGeom prst="rect">
            <a:avLst/>
          </a:prstGeom>
        </p:spPr>
        <p:txBody>
          <a:bodyPr lIns="0" rIns="0" tIns="0" bIns="0"/>
          <a:p>
            <a:pPr marL="432000" indent="-323640">
              <a:lnSpc>
                <a:spcPct val="100000"/>
              </a:lnSpc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Century Gothic"/>
                <a:ea typeface="Microsoft YaHei"/>
              </a:rPr>
              <a:t>Образец текста</a:t>
            </a:r>
            <a:endParaRPr b="0" lang="ru-RU" sz="2400" spc="-1" strike="noStrike">
              <a:solidFill>
                <a:srgbClr val="000000"/>
              </a:solidFill>
              <a:latin typeface="Century Gothic"/>
            </a:endParaRPr>
          </a:p>
          <a:p>
            <a:pPr lvl="1" marL="864000" indent="-323640">
              <a:lnSpc>
                <a:spcPct val="100000"/>
              </a:lnSpc>
              <a:spcAft>
                <a:spcPts val="1134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Century Gothic"/>
                <a:ea typeface="Microsoft YaHei"/>
              </a:rPr>
              <a:t>Второй уровень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7640">
              <a:lnSpc>
                <a:spcPct val="100000"/>
              </a:lnSpc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Century Gothic"/>
                <a:ea typeface="Microsoft YaHei"/>
              </a:rPr>
              <a:t>Третий уровень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564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600" spc="-1" strike="noStrike">
                <a:solidFill>
                  <a:srgbClr val="000000"/>
                </a:solidFill>
                <a:latin typeface="Century Gothic"/>
                <a:ea typeface="Microsoft YaHei"/>
              </a:rPr>
              <a:t>Четвертый уровень</a:t>
            </a:r>
            <a:endParaRPr b="0" lang="ru-RU" sz="16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5640">
              <a:lnSpc>
                <a:spcPct val="100000"/>
              </a:lnSpc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600" spc="-1" strike="noStrike">
                <a:solidFill>
                  <a:srgbClr val="000000"/>
                </a:solidFill>
                <a:latin typeface="Century Gothic"/>
                <a:ea typeface="Microsoft YaHei"/>
              </a:rPr>
              <a:t>Пятый уровень</a:t>
            </a:r>
            <a:endParaRPr b="0" lang="ru-RU" sz="1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body"/>
          </p:nvPr>
        </p:nvSpPr>
        <p:spPr>
          <a:xfrm>
            <a:off x="6192720" y="1535040"/>
            <a:ext cx="5389200" cy="639360"/>
          </a:xfrm>
          <a:prstGeom prst="rect">
            <a:avLst/>
          </a:prstGeom>
        </p:spPr>
        <p:txBody>
          <a:bodyPr lIns="0" rIns="0" tIns="0" bIns="0" anchor="b"/>
          <a:p>
            <a:pPr>
              <a:lnSpc>
                <a:spcPct val="100000"/>
              </a:lnSpc>
              <a:spcAft>
                <a:spcPts val="1417"/>
              </a:spcAft>
            </a:pPr>
            <a:r>
              <a:rPr b="1" lang="ru-RU" sz="2400" spc="-1" strike="noStrike">
                <a:solidFill>
                  <a:srgbClr val="000000"/>
                </a:solidFill>
                <a:latin typeface="Century Gothic"/>
                <a:ea typeface="Microsoft YaHei"/>
              </a:rPr>
              <a:t>Образец текста</a:t>
            </a:r>
            <a:endParaRPr b="0" lang="ru-RU" sz="24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49" name="PlaceHolder 5"/>
          <p:cNvSpPr>
            <a:spLocks noGrp="1"/>
          </p:cNvSpPr>
          <p:nvPr>
            <p:ph type="body"/>
          </p:nvPr>
        </p:nvSpPr>
        <p:spPr>
          <a:xfrm>
            <a:off x="6192720" y="2174760"/>
            <a:ext cx="5389200" cy="3951000"/>
          </a:xfrm>
          <a:prstGeom prst="rect">
            <a:avLst/>
          </a:prstGeom>
        </p:spPr>
        <p:txBody>
          <a:bodyPr lIns="0" rIns="0" tIns="0" bIns="0"/>
          <a:p>
            <a:pPr marL="432000" indent="-323640">
              <a:lnSpc>
                <a:spcPct val="100000"/>
              </a:lnSpc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Century Gothic"/>
                <a:ea typeface="Microsoft YaHei"/>
              </a:rPr>
              <a:t>Образец текста</a:t>
            </a:r>
            <a:endParaRPr b="0" lang="ru-RU" sz="2400" spc="-1" strike="noStrike">
              <a:solidFill>
                <a:srgbClr val="000000"/>
              </a:solidFill>
              <a:latin typeface="Century Gothic"/>
            </a:endParaRPr>
          </a:p>
          <a:p>
            <a:pPr lvl="1" marL="864000" indent="-323640">
              <a:lnSpc>
                <a:spcPct val="100000"/>
              </a:lnSpc>
              <a:spcAft>
                <a:spcPts val="1134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Century Gothic"/>
                <a:ea typeface="Microsoft YaHei"/>
              </a:rPr>
              <a:t>Второй уровень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7640">
              <a:lnSpc>
                <a:spcPct val="100000"/>
              </a:lnSpc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Century Gothic"/>
                <a:ea typeface="Microsoft YaHei"/>
              </a:rPr>
              <a:t>Третий уровень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564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600" spc="-1" strike="noStrike">
                <a:solidFill>
                  <a:srgbClr val="000000"/>
                </a:solidFill>
                <a:latin typeface="Century Gothic"/>
                <a:ea typeface="Microsoft YaHei"/>
              </a:rPr>
              <a:t>Четвертый уровень</a:t>
            </a:r>
            <a:endParaRPr b="0" lang="ru-RU" sz="16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5640">
              <a:lnSpc>
                <a:spcPct val="100000"/>
              </a:lnSpc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600" spc="-1" strike="noStrike">
                <a:solidFill>
                  <a:srgbClr val="000000"/>
                </a:solidFill>
                <a:latin typeface="Century Gothic"/>
                <a:ea typeface="Microsoft YaHei"/>
              </a:rPr>
              <a:t>Пятый уровень</a:t>
            </a:r>
            <a:endParaRPr b="0" lang="ru-RU" sz="1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0" name="PlaceHolder 6"/>
          <p:cNvSpPr>
            <a:spLocks noGrp="1"/>
          </p:cNvSpPr>
          <p:nvPr>
            <p:ph type="dt"/>
          </p:nvPr>
        </p:nvSpPr>
        <p:spPr>
          <a:xfrm>
            <a:off x="7909560" y="4314240"/>
            <a:ext cx="2910240" cy="374040"/>
          </a:xfrm>
          <a:prstGeom prst="rect">
            <a:avLst/>
          </a:prstGeom>
        </p:spPr>
        <p:txBody>
          <a:bodyPr lIns="90000" rIns="90000" tIns="45000" bIns="45000"/>
          <a:p>
            <a:pPr>
              <a:lnSpc>
                <a:spcPct val="100000"/>
              </a:lnSpc>
            </a:pPr>
            <a:fld id="{9750B95C-DA8B-4C22-B0CF-2881ADAEC58D}" type="datetime1">
              <a:rPr b="0" lang="ru-RU" sz="1800" spc="-1" strike="noStrike">
                <a:solidFill>
                  <a:srgbClr val="000000"/>
                </a:solidFill>
                <a:latin typeface="Century Gothic"/>
                <a:ea typeface="Lucida Sans Unicode"/>
              </a:rPr>
              <a:t>25.10.2018</a:t>
            </a:fld>
            <a:endParaRPr b="0" lang="ru-RU" sz="1800" spc="-1" strike="noStrike">
              <a:latin typeface="Times New Roman"/>
            </a:endParaRPr>
          </a:p>
        </p:txBody>
      </p:sp>
      <p:sp>
        <p:nvSpPr>
          <p:cNvPr id="51" name="PlaceHolder 7"/>
          <p:cNvSpPr>
            <a:spLocks noGrp="1"/>
          </p:cNvSpPr>
          <p:nvPr>
            <p:ph type="ftr"/>
          </p:nvPr>
        </p:nvSpPr>
        <p:spPr>
          <a:xfrm>
            <a:off x="1371600" y="4323960"/>
            <a:ext cx="6400080" cy="364320"/>
          </a:xfrm>
          <a:prstGeom prst="rect">
            <a:avLst/>
          </a:prstGeom>
        </p:spPr>
        <p:txBody>
          <a:bodyPr lIns="90000" rIns="90000" tIns="45000" bIns="45000"/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52" name="PlaceHolder 8"/>
          <p:cNvSpPr>
            <a:spLocks noGrp="1"/>
          </p:cNvSpPr>
          <p:nvPr>
            <p:ph type="sldNum"/>
          </p:nvPr>
        </p:nvSpPr>
        <p:spPr>
          <a:xfrm>
            <a:off x="8077320" y="1431000"/>
            <a:ext cx="2742480" cy="364320"/>
          </a:xfrm>
          <a:prstGeom prst="rect">
            <a:avLst/>
          </a:prstGeom>
        </p:spPr>
        <p:txBody>
          <a:bodyPr lIns="90000" rIns="90000" tIns="45000" bIns="45000"/>
          <a:p>
            <a:pPr>
              <a:lnSpc>
                <a:spcPct val="100000"/>
              </a:lnSpc>
            </a:pPr>
            <a:fld id="{3168B0BD-AD0B-4A10-B9BD-4CD268B58659}" type="slidenum">
              <a:rPr b="0" lang="ru-RU" sz="1800" spc="-1" strike="noStrike">
                <a:solidFill>
                  <a:srgbClr val="000000"/>
                </a:solidFill>
                <a:latin typeface="Century Gothic"/>
                <a:ea typeface="Lucida Sans Unicode"/>
              </a:rPr>
              <a:t>1</a:t>
            </a:fld>
            <a:endParaRPr b="0" lang="ru-RU" sz="18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Picture 7" descr=""/>
          <p:cNvPicPr/>
          <p:nvPr/>
        </p:nvPicPr>
        <p:blipFill>
          <a:blip r:embed="rId2"/>
          <a:stretch/>
        </p:blipFill>
        <p:spPr>
          <a:xfrm>
            <a:off x="0" y="0"/>
            <a:ext cx="12191400" cy="1440720"/>
          </a:xfrm>
          <a:prstGeom prst="rect">
            <a:avLst/>
          </a:prstGeom>
          <a:ln>
            <a:noFill/>
          </a:ln>
        </p:spPr>
      </p:pic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09760" cy="1292400"/>
          </a:xfrm>
          <a:prstGeom prst="rect">
            <a:avLst/>
          </a:prstGeom>
        </p:spPr>
        <p:txBody>
          <a:bodyPr lIns="90000" rIns="90000" tIns="45000" bIns="45000"/>
          <a:p>
            <a:pPr marL="216000" indent="-216000" algn="r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4000" spc="-1" strike="noStrike">
                <a:solidFill>
                  <a:srgbClr val="000000"/>
                </a:solidFill>
                <a:latin typeface="Century Gothic"/>
                <a:ea typeface="Microsoft YaHei"/>
              </a:rPr>
              <a:t>Образец заголовка</a:t>
            </a:r>
            <a:endParaRPr b="0" lang="ru-RU" sz="4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685800" y="2194560"/>
            <a:ext cx="10819800" cy="4023360"/>
          </a:xfrm>
          <a:prstGeom prst="rect">
            <a:avLst/>
          </a:prstGeom>
        </p:spPr>
        <p:txBody>
          <a:bodyPr lIns="90000" rIns="90000" tIns="45000" bIns="45000"/>
          <a:p>
            <a:pPr marL="432000" indent="-323640">
              <a:lnSpc>
                <a:spcPct val="100000"/>
              </a:lnSpc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200" spc="-1" strike="noStrike">
                <a:solidFill>
                  <a:srgbClr val="000000"/>
                </a:solidFill>
                <a:latin typeface="Century Gothic"/>
                <a:ea typeface="Microsoft YaHei"/>
              </a:rPr>
              <a:t>Образец текста</a:t>
            </a:r>
            <a:endParaRPr b="0" lang="ru-RU" sz="2200" spc="-1" strike="noStrike">
              <a:solidFill>
                <a:srgbClr val="000000"/>
              </a:solidFill>
              <a:latin typeface="Century Gothic"/>
            </a:endParaRPr>
          </a:p>
          <a:p>
            <a:pPr lvl="1" marL="864000" indent="-323640">
              <a:lnSpc>
                <a:spcPct val="100000"/>
              </a:lnSpc>
              <a:spcAft>
                <a:spcPts val="1134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Century Gothic"/>
                <a:ea typeface="Microsoft YaHei"/>
              </a:rPr>
              <a:t>Второй уровень</a:t>
            </a:r>
            <a:endParaRPr b="0" lang="ru-RU" sz="1800" spc="-1" strike="noStrike">
              <a:solidFill>
                <a:srgbClr val="000000"/>
              </a:solidFill>
              <a:latin typeface="Century Gothic"/>
            </a:endParaRPr>
          </a:p>
          <a:p>
            <a:pPr lvl="2" marL="1296000" indent="-287640">
              <a:lnSpc>
                <a:spcPct val="100000"/>
              </a:lnSpc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600" spc="-1" strike="noStrike">
                <a:solidFill>
                  <a:srgbClr val="000000"/>
                </a:solidFill>
                <a:latin typeface="Century Gothic"/>
                <a:ea typeface="Microsoft YaHei"/>
              </a:rPr>
              <a:t>Третий уровень</a:t>
            </a:r>
            <a:endParaRPr b="0" lang="ru-RU" sz="1600" spc="-1" strike="noStrike">
              <a:solidFill>
                <a:srgbClr val="000000"/>
              </a:solidFill>
              <a:latin typeface="Century Gothic"/>
            </a:endParaRPr>
          </a:p>
          <a:p>
            <a:pPr lvl="3" marL="1728000" indent="-21564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600" spc="-1" strike="noStrike">
                <a:solidFill>
                  <a:srgbClr val="000000"/>
                </a:solidFill>
                <a:latin typeface="Century Gothic"/>
                <a:ea typeface="Microsoft YaHei"/>
              </a:rPr>
              <a:t>Четвертый уровень</a:t>
            </a:r>
            <a:endParaRPr b="0" lang="ru-RU" sz="1600" spc="-1" strike="noStrike">
              <a:solidFill>
                <a:srgbClr val="000000"/>
              </a:solidFill>
              <a:latin typeface="Century Gothic"/>
            </a:endParaRPr>
          </a:p>
          <a:p>
            <a:pPr lvl="4" marL="2160000" indent="-215640">
              <a:lnSpc>
                <a:spcPct val="100000"/>
              </a:lnSpc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entury Gothic"/>
                <a:ea typeface="Microsoft YaHei"/>
              </a:rPr>
              <a:t>Пятый уровень</a:t>
            </a:r>
            <a:endParaRPr b="0" lang="ru-RU" sz="20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 type="dt"/>
          </p:nvPr>
        </p:nvSpPr>
        <p:spPr>
          <a:xfrm>
            <a:off x="8595360" y="6356520"/>
            <a:ext cx="2910240" cy="364320"/>
          </a:xfrm>
          <a:prstGeom prst="rect">
            <a:avLst/>
          </a:prstGeom>
        </p:spPr>
        <p:txBody>
          <a:bodyPr lIns="90000" rIns="90000" tIns="45000" bIns="45000"/>
          <a:p>
            <a:pPr>
              <a:lnSpc>
                <a:spcPct val="100000"/>
              </a:lnSpc>
            </a:pPr>
            <a:fld id="{4DC3C36A-1027-4093-9C6A-013B4BB00C71}" type="datetime1">
              <a:rPr b="0" lang="ru-RU" sz="1800" spc="-1" strike="noStrike">
                <a:solidFill>
                  <a:srgbClr val="000000"/>
                </a:solidFill>
                <a:latin typeface="Century Gothic"/>
                <a:ea typeface="Lucida Sans Unicode"/>
              </a:rPr>
              <a:t>25.10.2018</a:t>
            </a:fld>
            <a:endParaRPr b="0" lang="ru-RU" sz="1800" spc="-1" strike="noStrike">
              <a:latin typeface="Times New Roman"/>
            </a:endParaRPr>
          </a:p>
        </p:txBody>
      </p:sp>
      <p:sp>
        <p:nvSpPr>
          <p:cNvPr id="93" name="PlaceHolder 4"/>
          <p:cNvSpPr>
            <a:spLocks noGrp="1"/>
          </p:cNvSpPr>
          <p:nvPr>
            <p:ph type="ftr"/>
          </p:nvPr>
        </p:nvSpPr>
        <p:spPr>
          <a:xfrm>
            <a:off x="685800" y="6355800"/>
            <a:ext cx="7771680" cy="364320"/>
          </a:xfrm>
          <a:prstGeom prst="rect">
            <a:avLst/>
          </a:prstGeom>
        </p:spPr>
        <p:txBody>
          <a:bodyPr lIns="90000" rIns="90000" tIns="45000" bIns="45000"/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94" name="PlaceHolder 5"/>
          <p:cNvSpPr>
            <a:spLocks noGrp="1"/>
          </p:cNvSpPr>
          <p:nvPr>
            <p:ph type="sldNum"/>
          </p:nvPr>
        </p:nvSpPr>
        <p:spPr>
          <a:xfrm>
            <a:off x="8763120" y="380880"/>
            <a:ext cx="2742480" cy="364320"/>
          </a:xfrm>
          <a:prstGeom prst="rect">
            <a:avLst/>
          </a:prstGeom>
        </p:spPr>
        <p:txBody>
          <a:bodyPr lIns="90000" rIns="90000" tIns="45000" bIns="45000"/>
          <a:p>
            <a:pPr>
              <a:lnSpc>
                <a:spcPct val="100000"/>
              </a:lnSpc>
            </a:pPr>
            <a:fld id="{2DB7B71B-5F86-492D-819A-06DCB4271C78}" type="slidenum">
              <a:rPr b="0" lang="ru-RU" sz="1800" spc="-1" strike="noStrike">
                <a:solidFill>
                  <a:srgbClr val="000000"/>
                </a:solidFill>
                <a:latin typeface="Century Gothic"/>
                <a:ea typeface="Lucida Sans Unicode"/>
              </a:rPr>
              <a:t>1</a:t>
            </a:fld>
            <a:endParaRPr b="0" lang="ru-RU" sz="18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792000" y="1343520"/>
            <a:ext cx="11088720" cy="18244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ru-RU" sz="24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Программа: «Основы взаимодействия семьи и образовательной организации, </a:t>
            </a:r>
            <a:br/>
            <a:r>
              <a:rPr b="0" lang="ru-RU" sz="24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участия родителей в управлении образовательной организацией»</a:t>
            </a:r>
            <a:br/>
            <a:br/>
            <a:r>
              <a:rPr b="0" lang="ru-RU" sz="2400" spc="-1" strike="noStrike" u="sng">
                <a:solidFill>
                  <a:srgbClr val="000000"/>
                </a:solidFill>
                <a:uFillTx/>
                <a:latin typeface="Times New Roman"/>
                <a:ea typeface="Microsoft YaHei"/>
              </a:rPr>
              <a:t>тема занятия № 2:</a:t>
            </a:r>
            <a:br/>
            <a:r>
              <a:rPr b="0" i="1" lang="ru-RU" sz="40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«Лучшие практики государственно-общественного управления образованием»</a:t>
            </a:r>
            <a:br/>
            <a:br/>
            <a:br/>
            <a:br/>
            <a:br/>
            <a:br/>
            <a:endParaRPr b="0" lang="ru-RU" sz="4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Shape 1"/>
          <p:cNvSpPr txBox="1"/>
          <p:nvPr/>
        </p:nvSpPr>
        <p:spPr>
          <a:xfrm>
            <a:off x="2808000" y="360000"/>
            <a:ext cx="9257760" cy="18370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r">
              <a:lnSpc>
                <a:spcPct val="100000"/>
              </a:lnSpc>
            </a:pPr>
            <a:r>
              <a:rPr b="1" i="1" lang="ru-RU" sz="3200" spc="-1" strike="noStrike" u="sng">
                <a:solidFill>
                  <a:srgbClr val="000000"/>
                </a:solidFill>
                <a:uFillTx/>
                <a:latin typeface="Times New Roman"/>
                <a:ea typeface="Microsoft YaHei"/>
              </a:rPr>
              <a:t>Участие родителей в управлении образованием</a:t>
            </a:r>
            <a:br/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3" name="TextShape 2"/>
          <p:cNvSpPr txBox="1"/>
          <p:nvPr/>
        </p:nvSpPr>
        <p:spPr>
          <a:xfrm>
            <a:off x="263520" y="1736640"/>
            <a:ext cx="11328480" cy="45273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/>
          <a:p>
            <a:pPr marL="432000" indent="-323640" algn="ctr">
              <a:lnSpc>
                <a:spcPct val="100000"/>
              </a:lnSpc>
              <a:spcAft>
                <a:spcPts val="1417"/>
              </a:spcAft>
            </a:pPr>
            <a:r>
              <a:rPr b="0" lang="ru-RU" sz="3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 </a:t>
            </a:r>
            <a:r>
              <a:rPr b="0" i="1" lang="ru-RU" sz="36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«Заботливые родители»</a:t>
            </a:r>
            <a:endParaRPr b="0" lang="ru-RU" sz="3600" spc="-1" strike="noStrike">
              <a:solidFill>
                <a:srgbClr val="000000"/>
              </a:solidFill>
              <a:latin typeface="Century Gothic"/>
            </a:endParaRPr>
          </a:p>
          <a:p>
            <a:pPr marL="432000" indent="-323640" algn="ctr">
              <a:lnSpc>
                <a:spcPct val="100000"/>
              </a:lnSpc>
              <a:spcAft>
                <a:spcPts val="1417"/>
              </a:spcAft>
            </a:pPr>
            <a:r>
              <a:rPr b="0" i="1" lang="ru-RU" sz="36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«Деловые люди»</a:t>
            </a:r>
            <a:endParaRPr b="0" lang="ru-RU" sz="3600" spc="-1" strike="noStrike">
              <a:solidFill>
                <a:srgbClr val="000000"/>
              </a:solidFill>
              <a:latin typeface="Century Gothic"/>
            </a:endParaRPr>
          </a:p>
          <a:p>
            <a:pPr marL="432000" indent="-323640" algn="ctr">
              <a:lnSpc>
                <a:spcPct val="100000"/>
              </a:lnSpc>
              <a:spcAft>
                <a:spcPts val="1417"/>
              </a:spcAft>
            </a:pPr>
            <a:r>
              <a:rPr b="0" i="1" lang="ru-RU" sz="36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«Активисты»</a:t>
            </a:r>
            <a:endParaRPr b="0" lang="ru-RU" sz="3600" spc="-1" strike="noStrike">
              <a:solidFill>
                <a:srgbClr val="000000"/>
              </a:solidFill>
              <a:latin typeface="Century Gothic"/>
            </a:endParaRPr>
          </a:p>
          <a:p>
            <a:pPr marL="432000" indent="-323640" algn="ctr">
              <a:lnSpc>
                <a:spcPct val="100000"/>
              </a:lnSpc>
              <a:spcAft>
                <a:spcPts val="1417"/>
              </a:spcAft>
            </a:pPr>
            <a:r>
              <a:rPr b="0" i="1" lang="ru-RU" sz="36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«Осознанные родители»</a:t>
            </a:r>
            <a:endParaRPr b="0" lang="ru-RU" sz="3600" spc="-1" strike="noStrike">
              <a:solidFill>
                <a:srgbClr val="000000"/>
              </a:solidFill>
              <a:latin typeface="Century Gothic"/>
            </a:endParaRPr>
          </a:p>
          <a:p>
            <a:pPr marL="432000" indent="-323640">
              <a:lnSpc>
                <a:spcPct val="100000"/>
              </a:lnSpc>
              <a:spcAft>
                <a:spcPts val="1417"/>
              </a:spcAft>
            </a:pPr>
            <a:r>
              <a:rPr b="0" lang="ru-RU" sz="3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                            </a:t>
            </a:r>
            <a:endParaRPr b="0" lang="ru-RU" sz="3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Shape 1"/>
          <p:cNvSpPr txBox="1"/>
          <p:nvPr/>
        </p:nvSpPr>
        <p:spPr>
          <a:xfrm>
            <a:off x="3240000" y="1079640"/>
            <a:ext cx="8568000" cy="7203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b"/>
          <a:p>
            <a:pPr algn="r"/>
            <a:r>
              <a:rPr b="1" i="1" lang="ru-RU" sz="3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«Лучшие практики </a:t>
            </a:r>
            <a:br/>
            <a:r>
              <a:rPr b="1" i="1" lang="ru-RU" sz="3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государственно-общественного </a:t>
            </a:r>
            <a:br/>
            <a:r>
              <a:rPr b="1" i="1" lang="ru-RU" sz="3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управления образованием»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5" name="CustomShape 2"/>
          <p:cNvSpPr/>
          <p:nvPr/>
        </p:nvSpPr>
        <p:spPr>
          <a:xfrm>
            <a:off x="2567520" y="1196640"/>
            <a:ext cx="5112360" cy="638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6" name="CustomShape 3"/>
          <p:cNvSpPr/>
          <p:nvPr/>
        </p:nvSpPr>
        <p:spPr>
          <a:xfrm>
            <a:off x="263520" y="1989000"/>
            <a:ext cx="11737080" cy="2304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432000" indent="-323640">
              <a:lnSpc>
                <a:spcPct val="90000"/>
              </a:lnSpc>
              <a:spcAft>
                <a:spcPts val="1417"/>
              </a:spcAft>
            </a:pPr>
            <a:endParaRPr b="0" lang="ru-RU" sz="1800" spc="-1" strike="noStrike">
              <a:latin typeface="Arial"/>
            </a:endParaRPr>
          </a:p>
          <a:p>
            <a:pPr marL="432000" indent="-323640">
              <a:lnSpc>
                <a:spcPct val="90000"/>
              </a:lnSpc>
              <a:spcAft>
                <a:spcPts val="1417"/>
              </a:spcAft>
            </a:pPr>
            <a:endParaRPr b="0" lang="ru-RU" sz="1800" spc="-1" strike="noStrike">
              <a:latin typeface="Arial"/>
            </a:endParaRPr>
          </a:p>
        </p:txBody>
      </p:sp>
      <p:sp>
        <p:nvSpPr>
          <p:cNvPr id="137" name="CustomShape 4"/>
          <p:cNvSpPr/>
          <p:nvPr/>
        </p:nvSpPr>
        <p:spPr>
          <a:xfrm>
            <a:off x="658080" y="4293000"/>
            <a:ext cx="11304720" cy="2078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/>
          <a:p>
            <a:r>
              <a:rPr b="1" i="1" lang="ru-RU" sz="2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СО</a:t>
            </a:r>
            <a:r>
              <a:rPr b="1" i="1" lang="ru-RU" sz="2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ВЕТ ОТЦОВ – ОРГАН ОБЩЕСТВЕННОГО УПРАВЛЕНИЯ</a:t>
            </a:r>
            <a:br/>
            <a:r>
              <a:rPr b="1" i="1" lang="ru-RU" sz="2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– профилактика социального неблагополучия семей;</a:t>
            </a:r>
            <a:br/>
            <a:r>
              <a:rPr b="1" i="1" lang="ru-RU" sz="2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– защита прав и интересов ребёнка;</a:t>
            </a:r>
            <a:br/>
            <a:r>
              <a:rPr b="1" i="1" lang="ru-RU" sz="2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– создание необходимых условий для полноценной жизнедеятельности детей;</a:t>
            </a:r>
            <a:br/>
            <a:r>
              <a:rPr b="1" i="1" lang="ru-RU" sz="2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– активизация различных форм сотрудничества семьи, школы, местных органов власти</a:t>
            </a:r>
            <a:br/>
            <a:r>
              <a:rPr b="1" i="1" lang="ru-RU" sz="2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и общественных организаций;</a:t>
            </a:r>
            <a:br/>
            <a:r>
              <a:rPr b="1" i="1" lang="ru-RU" sz="2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– профилактика безнадзорности и правонарушений среди детей и подростков;</a:t>
            </a:r>
            <a:br/>
            <a:r>
              <a:rPr b="1" i="1" lang="ru-RU" sz="2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– достижение гражданского согласия, стабильности и безопасности школьного социума;</a:t>
            </a:r>
            <a:br/>
            <a:r>
              <a:rPr b="1" i="1" lang="ru-RU" sz="2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– привитие навыков здорового образа жизни, приобщение к занятиям физкультурой и спортом;</a:t>
            </a:r>
            <a:br/>
            <a:r>
              <a:rPr b="1" i="1" lang="ru-RU" sz="2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– организация совместных мероприятий образовательно-воспитательной направленности.</a:t>
            </a:r>
            <a:endParaRPr b="0" lang="ru-RU" sz="2200" spc="-1" strike="noStrike">
              <a:latin typeface="Arial"/>
            </a:endParaRPr>
          </a:p>
        </p:txBody>
      </p:sp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extShape 1"/>
          <p:cNvSpPr txBox="1"/>
          <p:nvPr/>
        </p:nvSpPr>
        <p:spPr>
          <a:xfrm>
            <a:off x="3168000" y="432000"/>
            <a:ext cx="8568000" cy="7203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b"/>
          <a:p>
            <a:pPr algn="r"/>
            <a:r>
              <a:rPr b="1" i="1" lang="ru-RU" sz="3600" spc="-1" strike="noStrike" u="sng">
                <a:solidFill>
                  <a:srgbClr val="000000"/>
                </a:solidFill>
                <a:uFillTx/>
                <a:latin typeface="Times New Roman"/>
                <a:ea typeface="Microsoft YaHei"/>
              </a:rPr>
              <a:t>Управляющий совет</a:t>
            </a:r>
            <a:endParaRPr b="0" lang="ru-RU" sz="3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9" name="CustomShape 2"/>
          <p:cNvSpPr/>
          <p:nvPr/>
        </p:nvSpPr>
        <p:spPr>
          <a:xfrm>
            <a:off x="2567520" y="1196640"/>
            <a:ext cx="5112360" cy="638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0" name="CustomShape 3"/>
          <p:cNvSpPr/>
          <p:nvPr/>
        </p:nvSpPr>
        <p:spPr>
          <a:xfrm>
            <a:off x="263520" y="1989000"/>
            <a:ext cx="11737080" cy="2304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432000" indent="-323640">
              <a:lnSpc>
                <a:spcPct val="90000"/>
              </a:lnSpc>
              <a:spcAft>
                <a:spcPts val="1417"/>
              </a:spcAft>
            </a:pPr>
            <a:endParaRPr b="0" lang="ru-RU" sz="1800" spc="-1" strike="noStrike">
              <a:latin typeface="Arial"/>
            </a:endParaRPr>
          </a:p>
          <a:p>
            <a:pPr marL="432000" indent="-323640">
              <a:lnSpc>
                <a:spcPct val="90000"/>
              </a:lnSpc>
              <a:spcAft>
                <a:spcPts val="1417"/>
              </a:spcAft>
            </a:pPr>
            <a:endParaRPr b="0" lang="ru-RU" sz="1800" spc="-1" strike="noStrike">
              <a:latin typeface="Arial"/>
            </a:endParaRPr>
          </a:p>
        </p:txBody>
      </p:sp>
      <p:sp>
        <p:nvSpPr>
          <p:cNvPr id="141" name="CustomShape 4"/>
          <p:cNvSpPr/>
          <p:nvPr/>
        </p:nvSpPr>
        <p:spPr>
          <a:xfrm>
            <a:off x="263520" y="4293000"/>
            <a:ext cx="11699280" cy="2078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/>
          <a:p>
            <a:br/>
            <a:endParaRPr b="0" lang="ru-RU" sz="1800" spc="-1" strike="noStrike">
              <a:latin typeface="Arial"/>
            </a:endParaRPr>
          </a:p>
          <a:p>
            <a:endParaRPr b="0" lang="ru-RU" sz="1800" spc="-1" strike="noStrike">
              <a:latin typeface="Arial"/>
            </a:endParaRPr>
          </a:p>
          <a:p>
            <a:r>
              <a:rPr b="1" i="1" lang="ru-RU" sz="18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– </a:t>
            </a:r>
            <a:r>
              <a:rPr b="1" i="1" lang="ru-RU" sz="18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передача в аренду школой закрепленных за ней объектов собственности;</a:t>
            </a:r>
            <a:endParaRPr b="0" lang="ru-RU" sz="1800" spc="-1" strike="noStrike">
              <a:latin typeface="Arial"/>
            </a:endParaRPr>
          </a:p>
          <a:p>
            <a:r>
              <a:rPr b="1" i="1" lang="ru-RU" sz="18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– </a:t>
            </a:r>
            <a:r>
              <a:rPr b="1" i="1" lang="ru-RU" sz="18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организация досуговой деятельности учащихся;</a:t>
            </a:r>
            <a:endParaRPr b="0" lang="ru-RU" sz="1800" spc="-1" strike="noStrike">
              <a:latin typeface="Arial"/>
            </a:endParaRPr>
          </a:p>
          <a:p>
            <a:r>
              <a:rPr b="1" i="1" lang="ru-RU" sz="18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– </a:t>
            </a:r>
            <a:r>
              <a:rPr b="1" i="1" lang="ru-RU" sz="18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выплата стипендий высокомотивированным учащимся, материальная поддержка нуждающимся детям;</a:t>
            </a:r>
            <a:endParaRPr b="0" lang="ru-RU" sz="1800" spc="-1" strike="noStrike">
              <a:latin typeface="Arial"/>
            </a:endParaRPr>
          </a:p>
          <a:p>
            <a:r>
              <a:rPr b="1" i="1" lang="ru-RU" sz="18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– </a:t>
            </a:r>
            <a:r>
              <a:rPr b="1" i="1" lang="ru-RU" sz="18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определение режима занятий обучающихся, в том числе продолжительность учебной недели;</a:t>
            </a:r>
            <a:endParaRPr b="0" lang="ru-RU" sz="1800" spc="-1" strike="noStrike">
              <a:latin typeface="Arial"/>
            </a:endParaRPr>
          </a:p>
          <a:p>
            <a:r>
              <a:rPr b="1" i="1" lang="ru-RU" sz="18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– </a:t>
            </a:r>
            <a:r>
              <a:rPr b="1" i="1" lang="ru-RU" sz="18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введение единой формы одежды обучающихся;</a:t>
            </a:r>
            <a:endParaRPr b="0" lang="ru-RU" sz="1800" spc="-1" strike="noStrike">
              <a:latin typeface="Arial"/>
            </a:endParaRPr>
          </a:p>
          <a:p>
            <a:r>
              <a:rPr b="1" i="1" lang="ru-RU" sz="18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– </a:t>
            </a:r>
            <a:r>
              <a:rPr b="1" i="1" lang="ru-RU" sz="18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осуществление контроля за качеством и безопасностью обучения, принятие мер к их улучшению;</a:t>
            </a:r>
            <a:endParaRPr b="0" lang="ru-RU" sz="1800" spc="-1" strike="noStrike">
              <a:latin typeface="Arial"/>
            </a:endParaRPr>
          </a:p>
          <a:p>
            <a:r>
              <a:rPr b="1" i="1" lang="ru-RU" sz="18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– </a:t>
            </a:r>
            <a:r>
              <a:rPr b="1" i="1" lang="ru-RU" sz="18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осуществление контроля за организацией горячего питания воспитанников и кадетов;</a:t>
            </a:r>
            <a:endParaRPr b="0" lang="ru-RU" sz="1800" spc="-1" strike="noStrike">
              <a:latin typeface="Arial"/>
            </a:endParaRPr>
          </a:p>
          <a:p>
            <a:r>
              <a:rPr b="1" i="1" lang="ru-RU" sz="18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– </a:t>
            </a:r>
            <a:r>
              <a:rPr b="1" i="1" lang="ru-RU" sz="18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утверждение перечня и стоимости дополнительных платных образовательных услуг;</a:t>
            </a:r>
            <a:endParaRPr b="0" lang="ru-RU" sz="1800" spc="-1" strike="noStrike">
              <a:latin typeface="Arial"/>
            </a:endParaRPr>
          </a:p>
          <a:p>
            <a:r>
              <a:rPr b="1" i="1" lang="ru-RU" sz="18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– </a:t>
            </a:r>
            <a:r>
              <a:rPr b="1" i="1" lang="ru-RU" sz="18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оформление школьного музея;</a:t>
            </a:r>
            <a:endParaRPr b="0" lang="ru-RU" sz="1800" spc="-1" strike="noStrike">
              <a:latin typeface="Arial"/>
            </a:endParaRPr>
          </a:p>
          <a:p>
            <a:r>
              <a:rPr b="1" i="1" lang="ru-RU" sz="18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– </a:t>
            </a:r>
            <a:r>
              <a:rPr b="1" i="1" lang="ru-RU" sz="18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контроль за состоянием учебного фонда;</a:t>
            </a:r>
            <a:endParaRPr b="0" lang="ru-RU" sz="1800" spc="-1" strike="noStrike">
              <a:latin typeface="Arial"/>
            </a:endParaRPr>
          </a:p>
          <a:p>
            <a:r>
              <a:rPr b="1" i="1" lang="ru-RU" sz="18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– </a:t>
            </a:r>
            <a:r>
              <a:rPr b="1" i="1" lang="ru-RU" sz="18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организация летних полевых сборов;</a:t>
            </a:r>
            <a:endParaRPr b="0" lang="ru-RU" sz="1800" spc="-1" strike="noStrike">
              <a:latin typeface="Arial"/>
            </a:endParaRPr>
          </a:p>
          <a:p>
            <a:r>
              <a:rPr b="1" i="1" lang="ru-RU" sz="18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– </a:t>
            </a:r>
            <a:r>
              <a:rPr b="1" i="1" lang="ru-RU" sz="18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организация воспитательного мероприятия «Посвящение в кадеты»;</a:t>
            </a:r>
            <a:endParaRPr b="0" lang="ru-RU" sz="1800" spc="-1" strike="noStrike">
              <a:latin typeface="Arial"/>
            </a:endParaRPr>
          </a:p>
          <a:p>
            <a:r>
              <a:rPr b="1" i="1" lang="ru-RU" sz="18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– </a:t>
            </a:r>
            <a:r>
              <a:rPr b="1" i="1" lang="ru-RU" sz="18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ведение экспериментальной работы «Создание образовательного пространства кадетской школы»;</a:t>
            </a:r>
            <a:endParaRPr b="0" lang="ru-RU" sz="1800" spc="-1" strike="noStrike">
              <a:latin typeface="Arial"/>
            </a:endParaRPr>
          </a:p>
          <a:p>
            <a:r>
              <a:rPr b="1" i="1" lang="ru-RU" sz="18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– </a:t>
            </a:r>
            <a:r>
              <a:rPr b="1" i="1" lang="ru-RU" sz="18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информирование участников образовательного процесса и общественности о финансово-хозяйственной, здоровьесберегающей, инновационной, воспитательной, образовательной деятельности школы (стенд «Новости Управляющего совета», школьный сайт, выпуск буклета)</a:t>
            </a:r>
            <a:endParaRPr b="0" lang="ru-RU" sz="1800" spc="-1" strike="noStrike">
              <a:latin typeface="Arial"/>
            </a:endParaRPr>
          </a:p>
        </p:txBody>
      </p:sp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Shape 1"/>
          <p:cNvSpPr txBox="1"/>
          <p:nvPr/>
        </p:nvSpPr>
        <p:spPr>
          <a:xfrm>
            <a:off x="3312000" y="216000"/>
            <a:ext cx="8568000" cy="7203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b"/>
          <a:p>
            <a:pPr algn="r"/>
            <a:r>
              <a:rPr b="1" i="1" lang="ru-RU" sz="2800" spc="-1" strike="noStrike" u="sng">
                <a:solidFill>
                  <a:srgbClr val="000000"/>
                </a:solidFill>
                <a:uFillTx/>
                <a:latin typeface="Times New Roman"/>
                <a:ea typeface="Microsoft YaHei"/>
              </a:rPr>
              <a:t>Общешкольный родительский комитет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3" name="CustomShape 2"/>
          <p:cNvSpPr/>
          <p:nvPr/>
        </p:nvSpPr>
        <p:spPr>
          <a:xfrm>
            <a:off x="2567520" y="1196640"/>
            <a:ext cx="5112360" cy="638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4" name="CustomShape 3"/>
          <p:cNvSpPr/>
          <p:nvPr/>
        </p:nvSpPr>
        <p:spPr>
          <a:xfrm>
            <a:off x="263520" y="1989000"/>
            <a:ext cx="11737080" cy="2304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432000" indent="-323640">
              <a:lnSpc>
                <a:spcPct val="90000"/>
              </a:lnSpc>
              <a:spcAft>
                <a:spcPts val="1417"/>
              </a:spcAft>
            </a:pPr>
            <a:endParaRPr b="0" lang="ru-RU" sz="1800" spc="-1" strike="noStrike">
              <a:latin typeface="Arial"/>
            </a:endParaRPr>
          </a:p>
          <a:p>
            <a:pPr marL="432000" indent="-323640">
              <a:lnSpc>
                <a:spcPct val="90000"/>
              </a:lnSpc>
              <a:spcAft>
                <a:spcPts val="1417"/>
              </a:spcAft>
            </a:pPr>
            <a:endParaRPr b="0" lang="ru-RU" sz="1800" spc="-1" strike="noStrike">
              <a:latin typeface="Arial"/>
            </a:endParaRPr>
          </a:p>
        </p:txBody>
      </p:sp>
      <p:sp>
        <p:nvSpPr>
          <p:cNvPr id="145" name="CustomShape 4"/>
          <p:cNvSpPr/>
          <p:nvPr/>
        </p:nvSpPr>
        <p:spPr>
          <a:xfrm>
            <a:off x="432000" y="4248000"/>
            <a:ext cx="11699280" cy="2232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/>
          <a:p>
            <a:br/>
            <a:endParaRPr b="0" lang="ru-RU" sz="1800" spc="-1" strike="noStrike">
              <a:latin typeface="Arial"/>
            </a:endParaRPr>
          </a:p>
          <a:p>
            <a:r>
              <a:rPr b="1" i="1" lang="ru-RU" sz="18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– </a:t>
            </a:r>
            <a:r>
              <a:rPr b="1" i="1" lang="ru-RU" sz="18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созывает родительскую конференцию (или проводится родительский референдум) для решения стратегических вопросов развития школы и взаимодействия школы, детей и родителей (один раз в три года</a:t>
            </a:r>
            <a:endParaRPr b="0" lang="ru-RU" sz="1800" spc="-1" strike="noStrike">
              <a:latin typeface="Arial"/>
            </a:endParaRPr>
          </a:p>
          <a:p>
            <a:r>
              <a:rPr b="1" i="1" lang="ru-RU" sz="18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или при возникновении необходимости).</a:t>
            </a:r>
            <a:endParaRPr b="0" lang="ru-RU" sz="1800" spc="-1" strike="noStrike">
              <a:latin typeface="Arial"/>
            </a:endParaRPr>
          </a:p>
          <a:p>
            <a:endParaRPr b="0" lang="ru-RU" sz="1800" spc="-1" strike="noStrike">
              <a:latin typeface="Arial"/>
            </a:endParaRPr>
          </a:p>
          <a:p>
            <a:r>
              <a:rPr b="1" i="1" lang="ru-RU" sz="26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Совет полномочных представителей (СПП)</a:t>
            </a:r>
            <a:endParaRPr b="0" lang="ru-RU" sz="2600" spc="-1" strike="noStrike">
              <a:latin typeface="Arial"/>
            </a:endParaRPr>
          </a:p>
          <a:p>
            <a:r>
              <a:rPr b="1" i="1" lang="ru-RU" sz="26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Совет кураторов (СК) - </a:t>
            </a:r>
            <a:r>
              <a:rPr b="0" lang="ru-RU" sz="2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«Кураторы параллели» являются проводниками идей ОРК и организаторами работы родительского самоуправления в первичных классных коллективах каждой параллели. </a:t>
            </a:r>
            <a:endParaRPr b="0" lang="ru-RU" sz="2200" spc="-1" strike="noStrike">
              <a:latin typeface="Arial"/>
            </a:endParaRPr>
          </a:p>
          <a:p>
            <a:r>
              <a:rPr b="1" i="1" lang="ru-RU" sz="26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Тематические центры (ТЦ) - </a:t>
            </a:r>
            <a:r>
              <a:rPr b="0" lang="ru-RU" sz="2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(материально-хозяйственный, учебно-просветительский, воспитания и развития творчества) занимаются организацией части УВП в определенном направлении. </a:t>
            </a:r>
            <a:endParaRPr b="0" lang="ru-RU" sz="2200" spc="-1" strike="noStrike">
              <a:latin typeface="Arial"/>
            </a:endParaRPr>
          </a:p>
          <a:p>
            <a:r>
              <a:rPr b="1" i="1" lang="ru-RU" sz="26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Советы активных родителей (САР) - </a:t>
            </a:r>
            <a:r>
              <a:rPr b="0" lang="ru-RU" sz="2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для решения конкретного вопроса или проведения конкретного мероприятия, действует по принципу «совета дела» и функционирует</a:t>
            </a:r>
            <a:endParaRPr b="0" lang="ru-RU" sz="2200" spc="-1" strike="noStrike">
              <a:latin typeface="Arial"/>
            </a:endParaRPr>
          </a:p>
          <a:p>
            <a:r>
              <a:rPr b="0" lang="ru-RU" sz="2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в период решения вопроса или подготовки и проведения мероприятия (например, выпуск-</a:t>
            </a:r>
            <a:endParaRPr b="0" lang="ru-RU" sz="2200" spc="-1" strike="noStrike">
              <a:latin typeface="Arial"/>
            </a:endParaRPr>
          </a:p>
          <a:p>
            <a:r>
              <a:rPr b="0" lang="ru-RU" sz="2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ного вечера или похода). </a:t>
            </a:r>
            <a:endParaRPr b="0" lang="ru-RU" sz="2200" spc="-1" strike="noStrike">
              <a:latin typeface="Arial"/>
            </a:endParaRPr>
          </a:p>
        </p:txBody>
      </p:sp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Shape 1"/>
          <p:cNvSpPr txBox="1"/>
          <p:nvPr/>
        </p:nvSpPr>
        <p:spPr>
          <a:xfrm>
            <a:off x="3312000" y="216000"/>
            <a:ext cx="8568000" cy="7203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b"/>
          <a:p>
            <a:pPr algn="r"/>
            <a:r>
              <a:rPr b="1" i="1" lang="ru-RU" sz="2800" spc="-1" strike="noStrike" u="sng">
                <a:solidFill>
                  <a:srgbClr val="000000"/>
                </a:solidFill>
                <a:uFillTx/>
                <a:latin typeface="Times New Roman"/>
                <a:ea typeface="Microsoft YaHei"/>
              </a:rPr>
              <a:t>Общешкольный родительский комитет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7" name="CustomShape 2"/>
          <p:cNvSpPr/>
          <p:nvPr/>
        </p:nvSpPr>
        <p:spPr>
          <a:xfrm>
            <a:off x="2567520" y="1196640"/>
            <a:ext cx="5112360" cy="638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8" name="CustomShape 3"/>
          <p:cNvSpPr/>
          <p:nvPr/>
        </p:nvSpPr>
        <p:spPr>
          <a:xfrm>
            <a:off x="263520" y="1989000"/>
            <a:ext cx="11737080" cy="2304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432000" indent="-323640">
              <a:lnSpc>
                <a:spcPct val="90000"/>
              </a:lnSpc>
              <a:spcAft>
                <a:spcPts val="1417"/>
              </a:spcAft>
            </a:pPr>
            <a:endParaRPr b="0" lang="ru-RU" sz="1800" spc="-1" strike="noStrike">
              <a:latin typeface="Arial"/>
            </a:endParaRPr>
          </a:p>
          <a:p>
            <a:pPr marL="432000" indent="-323640">
              <a:lnSpc>
                <a:spcPct val="90000"/>
              </a:lnSpc>
              <a:spcAft>
                <a:spcPts val="1417"/>
              </a:spcAft>
            </a:pPr>
            <a:endParaRPr b="0" lang="ru-RU" sz="1800" spc="-1" strike="noStrike">
              <a:latin typeface="Arial"/>
            </a:endParaRPr>
          </a:p>
        </p:txBody>
      </p:sp>
      <p:sp>
        <p:nvSpPr>
          <p:cNvPr id="149" name="CustomShape 4"/>
          <p:cNvSpPr/>
          <p:nvPr/>
        </p:nvSpPr>
        <p:spPr>
          <a:xfrm>
            <a:off x="432000" y="4248000"/>
            <a:ext cx="11699280" cy="2232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/>
          <a:p>
            <a:br/>
            <a:endParaRPr b="0" lang="ru-RU" sz="1800" spc="-1" strike="noStrike">
              <a:latin typeface="Arial"/>
            </a:endParaRPr>
          </a:p>
          <a:p>
            <a:r>
              <a:rPr b="0" lang="ru-RU" sz="2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1. Реализация принципа сотрудничества семьи и школы по вопросам обучения и воспитания детей в обеспечении и осуществлении учебно-воспитательного процесса.</a:t>
            </a:r>
            <a:endParaRPr b="0" lang="ru-RU" sz="2200" spc="-1" strike="noStrike">
              <a:latin typeface="Arial"/>
            </a:endParaRPr>
          </a:p>
          <a:p>
            <a:r>
              <a:rPr b="0" lang="ru-RU" sz="2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2. Повышение психолого-педагогической культуры родителей, актуализация их потребности в активном участии в учебно-воспитательном процессе, расширение сферы взаимодействия семьи и школы, создание единого воспитательного пространства.</a:t>
            </a:r>
            <a:endParaRPr b="0" lang="ru-RU" sz="2200" spc="-1" strike="noStrike">
              <a:latin typeface="Arial"/>
            </a:endParaRPr>
          </a:p>
          <a:p>
            <a:r>
              <a:rPr b="0" lang="ru-RU" sz="2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3. Обеспечение своевременной профилактики возможных проблем и оказание действенной помощи учащимся из дисфункциональных, социально неблагополучных семей и семей «группы риска».</a:t>
            </a:r>
            <a:endParaRPr b="0" lang="ru-RU" sz="2200" spc="-1" strike="noStrike">
              <a:latin typeface="Arial"/>
            </a:endParaRPr>
          </a:p>
          <a:p>
            <a:r>
              <a:rPr b="0" lang="ru-RU" sz="2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4. Участие родителей в управлении учебно-воспитательным процессом в школе.</a:t>
            </a:r>
            <a:endParaRPr b="0" lang="ru-RU" sz="2200" spc="-1" strike="noStrike">
              <a:latin typeface="Arial"/>
            </a:endParaRPr>
          </a:p>
          <a:p>
            <a:r>
              <a:rPr b="0" lang="ru-RU" sz="2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5. Создание единых творческих коллективов детей – родителей.</a:t>
            </a:r>
            <a:endParaRPr b="0" lang="ru-RU" sz="2200" spc="-1" strike="noStrike">
              <a:latin typeface="Arial"/>
            </a:endParaRPr>
          </a:p>
          <a:p>
            <a:r>
              <a:rPr b="0" lang="ru-RU" sz="2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6. Формирование психологической, педагогической, социальной и правовой грамотности учащихся в вопросах создания будущей семьи и будущего осознанного родительства.</a:t>
            </a:r>
            <a:endParaRPr b="0" lang="ru-RU" sz="2200" spc="-1" strike="noStrike">
              <a:latin typeface="Arial"/>
            </a:endParaRPr>
          </a:p>
          <a:p>
            <a:endParaRPr b="0" lang="ru-RU" sz="2200" spc="-1" strike="noStrike">
              <a:latin typeface="Arial"/>
            </a:endParaRPr>
          </a:p>
        </p:txBody>
      </p:sp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838</TotalTime>
  <Application>LibreOffice/5.4.1.2$Windows_x86 LibreOffice_project/ea7cb86e6eeb2bf3a5af73a8f7777ac570321527</Application>
  <Words>335</Words>
  <Paragraphs>44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Пользователь</dc:creator>
  <dc:description/>
  <dc:language>ru-RU</dc:language>
  <cp:lastModifiedBy/>
  <cp:lastPrinted>2016-09-21T06:38:14Z</cp:lastPrinted>
  <dcterms:modified xsi:type="dcterms:W3CDTF">2018-10-25T15:09:28Z</dcterms:modified>
  <cp:revision>110</cp:revision>
  <dc:subject/>
  <dc:title>Социально-образовательный проект  «МЫ ВМЕСТЕ!»      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3</vt:i4>
  </property>
  <property fmtid="{D5CDD505-2E9C-101B-9397-08002B2CF9AE}" pid="8" name="PresentationFormat">
    <vt:lpwstr>Произвольный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10</vt:i4>
  </property>
</Properties>
</file>